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BBA431-DB61-4179-A0D1-80CBA4F3AD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AC83FC-42B9-4989-BBCB-569BEAEE99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Constructs, expression, and regulation of transgenic mEDA-A1 and mEDA-A2. (A) The coding regions of mEDA-A1 and mEDA-A2 cDNAs were inserted between TRE/PminCMV promoter and SV40 poly A region (see Materials and Methods). The tetracycline-controlled transactivator (tTA) binds to TRE region of mEDA transgenes and activates transcription. (B) Quantitative RT–PCR shows elevated expression of mEDA-A1 and mEDA-A2 in transgenic mouse skin, and shut-down of transgene expression by doxicycline chow administration. Note exponential scale of expression; the Tabby mutation is a single base change, so that Ta and WT mRNA levels are equal. (C) EDA protein expression from transient transfection of mEDA-A1 into MCF-7 Tet-off cell line. Tet- condition (lanes 2 and 3) and shut-down in Tet+ condition (lanes 4 and 5). Lane 1, transfected with pTRE vector only and cultured under Tet− condition. Two bands about 46 kDa are glycosylated EDA protein (40).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001ECC-3EC8-4F6A-AEAC-BC89E84574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g3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12, Issue 22, 15 November 2003, Pages 2931–2940,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https://doi.org/10.1093/hmg/ddg325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Constructs, expression, and regulation of transgenic mEDA-A1 and mEDA-A2. (A) The coding regions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Constructs, expression, and regulation of transgenic mEDA-A1 and mEDA-A2. (A) The coding regions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2024-04-26T22:32:20Z</dcterms:modified>
</cp:coreProperties>
</file>