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82F99-C34A-4489-9961-1D9B0671B9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ADC650-1FFE-4492-ADA0-0AEAEBAFDF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2BA346-2125-4B79-9FFC-A72FE6C92B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2024-04-26T08:27:25Z</dcterms:modified>
</cp:coreProperties>
</file>