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E0ADAF-777D-402C-A2E4-8B259433E7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529503-8F60-42B8-A43B-65309E025F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Molecular typing of A. baumannii isolates. Clustering relationships inferred from RAPD analysis with the primer M13 and MRA. The dendrograms were generated using BioNumerics software (Applied Maths) using UPGMA and the Dice coefficient. Broken lines denote isolates belonging to the same RAPD or MRA type.22 Study codes (see Supplementary Data) are shown on the right. Reference strains (see Supplementary Data) are highlighted with grey shading.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503E58-A402-4CAF-B47F-BA52FD49410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Analysis of antimicrobial susceptibility. (a) Antibiotic resistance for 114 A. baumannii isolates. Isolates showing an intermediate level of susceptibility were classified as resistant. (b and c) Distribution of MIC values of TGC and IPM, respectively, for 114 A. baumannii isolates. SAM, ampicillin/sulbactam; PIP, piperacillin; TZP, piperacillin/tazobactam; FEP, cefepime; CAZ, ceftazidime; ATM, aztreonam; IPM, imipenem; MEM, meropenem; AMK, amikacin; GEN, gentamicin; CIP, ciprofloxacin; LVX, levofloxacin; SXT, trimethoprim/sulfamethoxazole; CST, colistin; TGC, tigecycline.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503E58-A402-4CAF-B47F-BA52FD49410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Evolution of carbapenemase gene carriage and influence on carbapenem resistance. (a) Distribution of blaOXA-23-like- and blaOXA-58-like-positive isolates per year and month. (b) Distribution of IPM MIC values during the 5 year investigation period. *Ratio of blaOXA-58-positive isolates that were meropenem susceptible and IPM resistant; all blaOXA-23-positive isolates were meropenem resistant and IPM resistant. IPM, imipenem.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British Society for Antimicrobial Chemotherapy.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503E58-A402-4CAF-B47F-BA52FD49410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q40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ac/dkq40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ac/dkq407"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66, Issue 1, January 2011, Pages 54–61, </a:t>
            </a:r>
            <a:r>
              <a:rPr lang="en-US" altLang="en-US" sz="1000">
                <a:solidFill>
                  <a:srgbClr val="333333"/>
                </a:solidFill>
                <a:hlinkClick r:id="rId3"/>
              </a:rPr>
              <a:t>https://doi.org/10.1093/jac/dkq407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Molecular typing of A. baumannii isolates. Clustering relationships inferred from RAPD analysis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71900" y="1371600"/>
            <a:ext cx="160072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66, Issue 1, January 2011, Pages 54–61, </a:t>
            </a:r>
            <a:r>
              <a:rPr lang="en-US" altLang="en-US" sz="1000">
                <a:solidFill>
                  <a:srgbClr val="333333"/>
                </a:solidFill>
                <a:hlinkClick r:id="rId3"/>
              </a:rPr>
              <a:t>https://doi.org/10.1093/jac/dkq407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Analysis of antimicrobial susceptibility. (a) Antibiotic resistance for 114 A. baumannii isolates. Isolates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1503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66, Issue 1, January 2011, Pages 54–61, </a:t>
            </a:r>
            <a:r>
              <a:rPr lang="en-US" altLang="en-US" sz="1000">
                <a:solidFill>
                  <a:srgbClr val="333333"/>
                </a:solidFill>
                <a:hlinkClick r:id="rId3"/>
              </a:rPr>
              <a:t>https://doi.org/10.1093/jac/dkq407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Evolution of carbapenemase gene carriage and influence on carbapenem resistance. (a) Distribution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226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Molecular typing of A. baumannii isolates. Clustering relationships inferred from RAPD analysis with the ...</vt:lpstr>
      <vt:lpstr>Figure 2. Analysis of antimicrobial susceptibility. (a) Antibiotic resistance for 114 A. baumannii isolates. Isolates ...</vt:lpstr>
      <vt:lpstr>Figure 3. Evolution of carbapenemase gene carriage and influence on carbapenem resistance. (a) Distribution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2024-04-26T19:45:11Z</dcterms:modified>
</cp:coreProperties>
</file>