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7611F-01B5-4770-8FA9-B5294762DE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3010D-14F1-4ECA-ADC2-27A782A0A9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98DC6-CF75-49DD-8CA6-01248D8382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2024-04-26T14:26:17Z</dcterms:modified>
</cp:coreProperties>
</file>