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4752E-105D-415B-ABE6-8334E5E9B6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C84DE-FC7E-4AE6-A6E1-5EF9C2C944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B66EA-7144-4F55-9C42-1FB76C6F80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2024-05-07T23:36:46Z</dcterms:modified>
</cp:coreProperties>
</file>