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0F0C43-7211-44B1-8DAA-DFA5DE272EA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9CCF84-3681-45B5-800E-A06B0F8AA8A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79C1C7-24A8-4573-B165-6179B3E2734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2024-09-20T01:32:13Z</dcterms:modified>
</cp:coreProperties>
</file>