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7A760A-BEB5-4221-B444-EF66F8DA30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C4EF05-9CDD-42F6-8378-27CD5085D0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7B6CDB-2A6A-4250-8432-93F63E74CE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2024-09-18T23:28:04Z</dcterms:modified>
</cp:coreProperties>
</file>