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F0C43-7211-44B1-8DAA-DFA5DE272E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CCF84-3681-45B5-800E-A06B0F8AA8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9C1C7-24A8-4573-B165-6179B3E273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2024-09-20T01:32:13Z</dcterms:modified>
</cp:coreProperties>
</file>