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8AE431-BDBC-48F1-B9E5-B941F89AFF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A9340-6982-4F37-8060-8B415A9FE1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pCpGL–Igfbp2 luciferase reporter assays. (A) Intragenic region of murine Igfbp2 gene spanning from 2320 to 2997 bp relative to TSS. Recognition sites for methyltransferases HpaII and M.SssI, CpG2605 depicted in grey. (B) Luciferase activity upon selective methylation of pCpGL-Igfbp2. Igfbp2 expression (C) and CpG2605 methylation (D) in NZO mice. Correlation of CpG2605 methylation and body weight (E), insulin concentrations (F) and LAR (G) of 6 weeks old HFD-fed C57BL/6J and NZO mice. All data represented as mean ± SEM of n = 3–4 independent experiments and n = 7 animals per group, respectively. *p &lt; 0.05, **p &lt; 0.01 and ***p &lt; 0.001 compared with untreated control group.
Physiological parameters of male C57BL/6J and NZO mice
C57BL/6J (n = 7)NZO (n = 7)p-valueAmountSEMAmountSEMBody weight (g)22.90.6933.70.93&lt;0.001Lean mass (g)20.50.5727.20.46&lt;0.001Fat mass (g)1.20.146.30.24&lt;0.001Fasted BG (mm)6.30.217.50.780.175Fasted insulin (µg/L)0.70.082.90.45&lt;0.001HOMA-IR (AU)5.20.6224.54.460.001Leptin (ng/ml)1.10.2316.671.24&lt;0.001Adiponectin (ng/ml)613143062274580.881LAR (pg/ng)0.1570.0282.8000.328&lt;0.001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64DCF-3B93-4E0A-B475-8F08C02322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2588–2599, </a:t>
            </a:r>
            <a:r>
              <a:rPr lang="en-US" altLang="en-US" sz="1000">
                <a:solidFill>
                  <a:srgbClr val="333333"/>
                </a:solidFill>
                <a:hlinkClick r:id="rId3"/>
              </a:rPr>
              <a:t>https://doi.org/10.1093/hmg/ddw121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pCpGL–Igfbp2 luciferase reporter assays. (A) Intragenic region of murine Igfbp2 gene spanning from 2320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pCpGL–Igfbp2 luciferase reporter assays. (A) Intragenic region of murine Igfbp2 gene spanning from 2320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2024-05-01T21:49:26Z</dcterms:modified>
</cp:coreProperties>
</file>