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F79AD-0E70-44AD-A712-B7A1C50734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BB1A8-AB73-4E35-813A-FFA0D7D1BB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 of prolonged muscimol application on GABA-A responses in migrating neurons of the newborn rat. (A) Photomicrograph of a biocytin-filled migrating neuron in the cortical plate of a P1 rat. (B) Same cell as in (A) at higher magnification. (C, D) Whole-cell voltage-clamp recordings from migrating neurons (P0–1) illustrating responses to focal pulse application of GABA (short downward current deflections) and to bath application of 10 μM (C) or 1 μM (D) muscimol. Note that GABA-induced inward currents are strongly reduced in the presence of muscimol. The current responses marked by asterisks are displayed at higher temporal resolution in the bottom traces.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D2627-754E-48DD-9620-CE339A3C45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138–148, </a:t>
            </a:r>
            <a:r>
              <a:rPr lang="en-US" altLang="en-US" sz="1000">
                <a:solidFill>
                  <a:srgbClr val="333333"/>
                </a:solidFill>
                <a:hlinkClick r:id="rId3"/>
              </a:rPr>
              <a:t>https://doi.org/10.1093/cercor/bhj135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 of prolonged muscimol application on GABA-A responses in migrating neurons of the newborn rat.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Effect of prolonged muscimol application on GABA-A responses in migrating neurons of the newborn rat.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2024-04-26T03:45:26Z</dcterms:modified>
</cp:coreProperties>
</file>