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77CE0-F58E-4B68-B7B7-A73D237E5F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97CA6-ED02-4882-802C-608758665B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08D7C-F512-49A1-9B6D-7D6D42D83C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2024-04-26T17:06:37Z</dcterms:modified>
</cp:coreProperties>
</file>