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967DD0-05CF-4981-8146-00ABB2DE0E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B61AF6-165E-4A4D-ABBE-1C4CDF4B54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observed and expected alternation in relation to the difference in provisioning rate between the parents. Bars for observed values represent SE, and bars for expected values represent 5% and 95% CIs. All observed mean alternation values exceed the upper 95% CIs of expected scores and, as expected, alternation decrease as a function of increasing provisioning rate difference.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International Society for Behavioral Ecology.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E6964F-EA84-4E18-A8E0-49615215C24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2 randomly sampled measures of alternation values from repeated observations at the same nest. The line represents fitted values (linear model [LM]: F1,52 = 33.1, P &lt; 0.001, R2 = 0.377) with its SE represented by shaded areas.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International Society for Behavioral Ecology.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E6964F-EA84-4E18-A8E0-49615215C24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Relationships between (a) total provisioning rate (feeds/hour) and alternation (F1,245 = 7.447, P &lt; 0.01) and (b) synchrony of provisioning visits between parents (number of alternated feeds that occurred within a minute of the previous feed) and alternation (F1,245 = 35.98, P &lt; 0.001). Lines show the predicted values.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International Society for Behavioral Ecology.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E6964F-EA84-4E18-A8E0-49615215C249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+ SE proportion of nests that produced fledglings as a function of varying degrees of alternation. Alternation was modeled as a continuous variable but for visualization purposes is grouped according to the level of alternation achieved on day 6 of the nestling period.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International Society for Behavioral Ecology.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E6964F-EA84-4E18-A8E0-49615215C249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the mean nest activity (see Methods for details) and mean synchrony scores for nests in 2012. The regression line is derived from values predicted by a linear model and shows a significant relationship between nest activity and mean synchrony score (LM: F1,5 = 13.78, P = 0.014), with SE represented by shading.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International Society for Behavioral Ecology.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E6964F-EA84-4E18-A8E0-49615215C249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eheco/arv19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eheco/arv19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eheco/arv19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beheco/arv19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beheco/arv19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27, Issue 2, March-April 2016, Pages 652–659,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https://doi.org/10.1093/beheco/arv198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Mean observed and expected alternation in relation to the difference in provisioning rate between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93900" y="1371600"/>
            <a:ext cx="516367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27, Issue 2, March-April 2016, Pages 652–659,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https://doi.org/10.1093/beheco/arv198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Relationship between 2 randomly sampled measures of alternation values from repeated observations at the same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81200" y="1371600"/>
            <a:ext cx="519186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27, Issue 2, March-April 2016, Pages 652–659,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https://doi.org/10.1093/beheco/arv198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Relationships between (a) total provisioning rate (feeds/hour) and alternation (F</a:t>
            </a:r>
            <a:r>
              <a:rPr lang="en-US" altLang="en-US" b="0" baseline="-25000"/>
              <a:t>1,245</a:t>
            </a:r>
            <a:r>
              <a:rPr lang="en-US" altLang="en-US" b="0"/>
              <a:t> = 7.447, 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86964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27, Issue 2, March-April 2016, Pages 652–659,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https://doi.org/10.1093/beheco/arv198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Mean + SE proportion of nests that produced fledglings as a function of varying degrees of alternation.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68500" y="1371600"/>
            <a:ext cx="521082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27, Issue 2, March-April 2016, Pages 652–659,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https://doi.org/10.1093/beheco/arv198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Relationship between the mean nest activity (see Methods for details) and mean synchrony scores for nests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55800" y="1371600"/>
            <a:ext cx="522514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1 Mean observed and expected alternation in relation to the difference in provisioning rate between the ...</vt:lpstr>
      <vt:lpstr>Figure 2 Relationship between 2 randomly sampled measures of alternation values from repeated observations at the same ...</vt:lpstr>
      <vt:lpstr>Figure 3 Relationships between (a) total provisioning rate (feeds/hour) and alternation (F1,245 = 7.447, P ...</vt:lpstr>
      <vt:lpstr>Figure 4 Mean + SE proportion of nests that produced fledglings as a function of varying degrees of alternation. ...</vt:lpstr>
      <vt:lpstr>Figure 5 Relationship between the mean nest activity (see Methods for details) and mean synchrony scores for nests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2024-04-26T14:45:54Z</dcterms:modified>
</cp:coreProperties>
</file>