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7BB0E-695B-4E02-937E-B2A614400C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408C96-8502-4D16-8F8B-C93B10CE5C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CF0D22-8E55-46FF-AEC8-4627B983AB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2024-04-26T12:52:34Z</dcterms:modified>
</cp:coreProperties>
</file>