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28718-C859-44BB-8675-0A0ECA0FD2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8EC8B-3A77-4B96-A163-D673D691C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Erythematous, infiltrated plaque with beginning central necrosis and (B) evolving lesion 2 days later. Necrotic ulcer with coarse granulation tissue and bluish borders forming circular segments.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963F4-5A71-4CC4-999B-741A0E4861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l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8, Issue 12, December 2006, Pages 1068–1069,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https://doi.org/10.1093/europace/eul114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Erythematous, infiltrated plaque with beginning central necrosis and (B) evolving lesion 2 days later.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772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(A) Erythematous, infiltrated plaque with beginning central necrosis and (B) evolving lesion 2 days later.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2024-04-26T18:33:07Z</dcterms:modified>
</cp:coreProperties>
</file>