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6F8339-FFE8-42B2-A48D-11557821F6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C14B1-8781-45CD-9ED5-6A67D419EC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BrdU labeling in cortical heterotopia. BrdU immunocytochemistry (A, B, D, F) and thionine stain (C, E). Note that at E16/24 (A, B) BrdU-labeled cells are located at the ventral and dorsal borders of the heterotopia, whereas they are progressively located inside the heterotopia at E19/12 (D) and E21/12 (F). The boxed area in (A) is represented at higher magnification in (B). (C, D) and (E, F), respectively, are taken from consecutive adjacent sections. Scale bars: 250 μm (A); 50 μm (B); 80 μm (C–F).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CFAEA-FDA6-455B-959A-2DFF1376C4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7.7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7, July 2003, Pages 736–748,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https://doi.org/10.1093/cercor/13.7.736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BrdU labeling in cortical heterotopia. BrdU immunocytochemistry (A, B, D, F) and thionine stain (C, E). Note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BrdU labeling in cortical heterotopia. BrdU immunocytochemistry (A, B, D, F) and thionine stain (C, E). Note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2024-04-26T03:34:18Z</dcterms:modified>
</cp:coreProperties>
</file>