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62938A-7BF4-4B68-8049-1DAE1913F2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EA76E-EE88-419C-8760-3D944B5F95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chart: Study sample for the norms of the different tests (MMSE, BVRT, IST, DSST, ZCT, WPAT, and WST) in the PAQUID cohort at 20-year follow-up. Note: MMSE = Mini-Mental State Examination; BVRT = Benton Visual Retention Test; IST = Isaacs’ Set Test; DSST = Digit Symbol Substitution Test; ZCT = Zazzo's Cancellation Task (short 8-line version); WPAT = Wechsler Paired-Associates Test; WST = Wechsler Similarities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9E2585-E26D-4BA0-AC49-F34D2178CC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1, February 2016, Pages 58–65,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Flow chart: Study sample for the norms of the different tests (MMSE, BVRT, IST, DSST, ZCT, WPAT, and WST)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61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Flow chart: Study sample for the norms of the different tests (MMSE, BVRT, IST, DSST, ZCT, WPAT, and WST)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2024-04-26T20:47:31Z</dcterms:modified>
</cp:coreProperties>
</file>