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B2EBD6-718A-437E-84C6-A7637B3ED0D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1EC95B-E996-44B8-9896-4EFC0C7DC37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Recall accuracy scores correlate with left hippocampal blood flow during recall. Areas of significant activity (P &lt; 0.005, uncorrected) are mapped onto a template structural MRI scan of a single subject. Each line represents one subject and shows the regression of four recall accuracy scores onto the corresponding left hippocampal rCBF levels.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CA7E29-FF10-4B21-BF1C-B5DF499DFF1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9.9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9, September 2002, Pages 900–907,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https://doi.org/10.1093/cercor/12.9.900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 </a:t>
            </a:r>
            <a:r>
              <a:rPr lang="en-US" altLang="en-US" b="0"/>
              <a:t>Recall accuracy scores correlate with left hippocampal blood flow during recall. Areas of significant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 Recall accuracy scores correlate with left hippocampal blood flow during recall. Areas of significant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2024-09-20T01:15:26Z</dcterms:modified>
</cp:coreProperties>
</file>