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3718A-0E7F-4B08-9A91-FA31AC44D6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93D7A-9B46-43DB-BAB5-BB1118CB36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Recall accuracy scores correlate with left hippocampal blood flow during recall. Areas of significant activity (P &lt; 0.005, uncorrected) are mapped onto a template structural MRI scan of a single subject. Each line represents one subject and shows the regression of four recall accuracy scores onto the corresponding left hippocampal rCBF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96DC7-5E5C-4FB3-80A2-C6106F52C2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900–907,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Recall accuracy scores correlate with left hippocampal blood flow during recall. Areas of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Recall accuracy scores correlate with left hippocampal blood flow during recall. Areas of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2024-09-19T10:07:57Z</dcterms:modified>
</cp:coreProperties>
</file>