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2EBD6-718A-437E-84C6-A7637B3ED0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EC95B-E996-44B8-9896-4EFC0C7DC3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Recall accuracy scores correlate with left hippocampal blood flow during recall. Areas of significant activity (P &lt; 0.005, uncorrected) are mapped onto a template structural MRI scan of a single subject. Each line represents one subject and shows the regression of four recall accuracy scores onto the corresponding left hippocampal rCBF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A7E29-FF10-4B21-BF1C-B5DF499DFF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900–907,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Recall accuracy scores correlate with left hippocampal blood flow during recall. Areas of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Recall accuracy scores correlate with left hippocampal blood flow during recall. Areas of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2024-09-20T01:15:26Z</dcterms:modified>
</cp:coreProperties>
</file>