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8A600-1EA2-499B-847D-A6CBE2DACD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6807D-EBD4-4CE4-A3EC-FFF6EB18C8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Recall accuracy scores correlate with left hippocampal blood flow during recall. Areas of significant activity (P &lt; 0.005, uncorrected) are mapped onto a template structural MRI scan of a single subject. Each line represents one subject and shows the regression of four recall accuracy scores onto the corresponding left hippocampal rCBF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D3EC1-CB78-427A-8CCF-0048D57CD2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900–907,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Recall accuracy scores correlate with left hippocampal blood flow during recall. Areas of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Recall accuracy scores correlate with left hippocampal blood flow during recall. Areas of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2024-05-08T16:56:40Z</dcterms:modified>
</cp:coreProperties>
</file>