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EB92D2-EB24-4C30-8E3F-05DB4FCFB97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84FC64-B399-4ECA-A70D-131D8819648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0E741C-EDF5-4189-89F2-713644CCD87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2024-04-26T08:43:59Z</dcterms:modified>
</cp:coreProperties>
</file>