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tags" Target="tags/tag1.xml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30DF91-8BD6-4073-ABCA-0072FBA95D9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5F77658-EB64-4035-89C4-F325D8F8A6D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Singular value plots (a) for different transmitter spacing, (b) for different offset ranges. The horizontal lines emanating from the y-axis show the cut-off value.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Time statistic comparison of 20 percent uncorrelated additive noise experiment.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 relative RMS error plots for the correlated non-additive noise experiment, (a) 10 and 20 m standard deviation of transmitter position perturbation in in-line and cross-line directions, respectively, (b) 30 and 50 m standard deviation of transmitter position perturbation in in-line and cross-line directions, respectively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Histogram of the amplitude ratios of all data points included in the inversion of correlated non-additive noise experiment, (a) initial iteration; (b) final iteration of full inversion run; (c) final iteration of stack-5 inversion run.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Plots of predicted data of initial iteration, full, stack-5 inversion runs and observed data of correlated non-additive noise experiment for a receiver placed at 0, −2000 m in the x- and y-directions, respectively, (a) amplitude; (b) phase.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Inverted models of correlated non-additive noise experiment: xz plane view at y = 0 m, yz plane view at x = 0 m, xy plane view at z = 1900 m. Black rectangle shows the actual boundary of the resistive body.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Inverted models of Troll field data: xz plane view at y = 3000 m; yz plane view at x = 0 m; xy plane view at z = 1500 m. To show the data coverage, receiver positions (black dots) and the towlines (black lines) are overlaid on top of the xy slice.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diagram presenting the simultaneously active multiple transmitters concept, transmitters coloured in red are simultaneously active and their joint response is recorded at all receiver positions.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diagram for survey layout used for synthetic data simulation.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 relative RMS error plots for the noise free data experiment.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 relative RMS error plots for the uncorrelated noise experiments, (a) 3 percent noise; (b) 10 percent noise; (c) 20 percent noise.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 relative RMS error plots for the uncorrelated noise experiments for different levels of noise, (a) full; (b) stack-2; (c) stack-5.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Histogram of the amplitude ratios of all data points included in the inversion of uncorrelated additive noise experiment, (a) initial iteration; (b) final iteration of full inversion run; (c) final iteration of stack-5 inversion run.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Plots of predicted data of initial iteration, full, stack-5 inversion runs and observed data of uncorrelated additive noise experiment for a receiver placed at 0 m, −2000 m in x- and y-direction respectively, (a) amplitude; (b) phase.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Inverted models of uncorrelated additive noise experiment: xz plane view at y = 0 m, yz plane view at x = 0 m, xy plane view at z = 1900 m. Black rectangle shows the actual boundary of the resistive body.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963CF0-58B2-4AD2-97E9-D091537EE42A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gji/ggx0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Singular value plots (a) for different transmitter spacing, (b) for different offset ranges. The horizontal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00400" y="1371600"/>
            <a:ext cx="27500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10. </a:t>
            </a:r>
            <a:r>
              <a:rPr lang="en-US" altLang="en-US" b="0"/>
              <a:t>Time statistic comparison of 20 percent uncorrelated additive noise experiment.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4755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11. </a:t>
            </a:r>
            <a:r>
              <a:rPr lang="en-US" altLang="en-US" b="0"/>
              <a:t>Percent relative RMS error plots for the correlated non-additive noise experiment, (a) 10 and 20 m standard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51200" y="1371600"/>
            <a:ext cx="264634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12. </a:t>
            </a:r>
            <a:r>
              <a:rPr lang="en-US" altLang="en-US" b="0"/>
              <a:t>Histogram of the amplitude ratios of all data points included in the inversion of correlated non-additive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57600" y="1371600"/>
            <a:ext cx="18205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13. </a:t>
            </a:r>
            <a:r>
              <a:rPr lang="en-US" altLang="en-US" b="0"/>
              <a:t>Plots of predicted data of initial iteration, full, stack-5 inversion runs and observed data of correlated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87700" y="1371600"/>
            <a:ext cx="277940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14. </a:t>
            </a:r>
            <a:r>
              <a:rPr lang="en-US" altLang="en-US" b="0"/>
              <a:t>Inverted models of correlated non-additive noise experiment: xz plane view at y = 0 m, yz plane view 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81300" y="1371600"/>
            <a:ext cx="35747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15. </a:t>
            </a:r>
            <a:r>
              <a:rPr lang="en-US" altLang="en-US" b="0"/>
              <a:t>Inverted models of Troll field data: xz plane view at y = 3000 m; yz plane view at x = 0 m; xy plane view 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6926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Schematic diagram presenting the simultaneously active multiple transmitters concept, transmitters coloured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2259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Schematic diagram for survey layout used for synthetic data simulation.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09800" y="1371600"/>
            <a:ext cx="471432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Percent relative RMS error plots for the noise free data experiment.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4755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Percent relative RMS error plots for the uncorrelated noise experiments, (a) 3 percent noise; (b) 10 percent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95700" y="1371600"/>
            <a:ext cx="17532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Percent relative RMS error plots for the uncorrelated noise experiments for different levels of noise, (a)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95700" y="1371600"/>
            <a:ext cx="17532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Histogram of the amplitude ratios of all data points included in the inversion of uncorrelated additive noise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57600" y="1371600"/>
            <a:ext cx="18205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Plots of predicted data of initial iteration, full, stack-5 inversion runs and observed data of uncorrelated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87700" y="1371600"/>
            <a:ext cx="277940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209, Issue 2, May 2017, Pages 1004–1017,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https://doi.org/10.1093/gji/ggx062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Inverted models of uncorrelated additive noise experiment: xz plane view at y = 0 m, yz plane view 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81300" y="1371600"/>
            <a:ext cx="35747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45</Paragraphs>
  <Slides>15</Slides>
  <Notes>15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6">
      <vt:lpstr>13_Office Theme</vt:lpstr>
      <vt:lpstr>Figure 1. Singular value plots (a) for different transmitter spacing, (b) for different offset ranges. The horizontal ...</vt:lpstr>
      <vt:lpstr>Figure 2. Schematic diagram presenting the simultaneously active multiple transmitters concept, transmitters coloured ...</vt:lpstr>
      <vt:lpstr>Figure 3. Schematic diagram for survey layout used for synthetic data simulation.
</vt:lpstr>
      <vt:lpstr>Figure 4. Percent relative RMS error plots for the noise free data experiment.
</vt:lpstr>
      <vt:lpstr>Figure 5. Percent relative RMS error plots for the uncorrelated noise experiments, (a) 3 percent noise; (b) 10 percent ...</vt:lpstr>
      <vt:lpstr>Figure 6. Percent relative RMS error plots for the uncorrelated noise experiments for different levels of noise, (a) ...</vt:lpstr>
      <vt:lpstr>Figure 7. Histogram of the amplitude ratios of all data points included in the inversion of uncorrelated additive noise ...</vt:lpstr>
      <vt:lpstr>Figure 8. Plots of predicted data of initial iteration, full, stack-5 inversion runs and observed data of uncorrelated ...</vt:lpstr>
      <vt:lpstr>Figure 9. Inverted models of uncorrelated additive noise experiment: xz plane view at y = 0 m, yz plane view at ...</vt:lpstr>
      <vt:lpstr>Figure 10. Time statistic comparison of 20 percent uncorrelated additive noise experiment.
</vt:lpstr>
      <vt:lpstr>Figure 11. Percent relative RMS error plots for the correlated non-additive noise experiment, (a) 10 and 20 m standard ...</vt:lpstr>
      <vt:lpstr>Figure 12. Histogram of the amplitude ratios of all data points included in the inversion of correlated non-additive ...</vt:lpstr>
      <vt:lpstr>Figure 13. Plots of predicted data of initial iteration, full, stack-5 inversion runs and observed data of correlated ...</vt:lpstr>
      <vt:lpstr>Figure 14. Inverted models of correlated non-additive noise experiment: xz plane view at y = 0 m, yz plane view at ...</vt:lpstr>
      <vt:lpstr>Figure 15. Inverted models of Troll field data: xz plane view at y = 3000 m; yz plane view at x = 0 m; xy plane view at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2024-04-26T21:39:16Z</dcterms:modified>
</cp:coreProperties>
</file>