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D9849-C021-40AB-BA16-24DA819F5C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1228F-4852-4234-8909-EDC114F64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diagram of the electrode and tissue model used in the finite-element calculations. A reference surface with fixed potential of zero is located on a closed rectangular perimeter well outside the field of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824ED-D4A1-41F9-BB7D-2C3970EF3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 schematic diagram of the electrode and tissue model used in the finite-element calculations. A reference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 schematic diagram of the electrode and tissue model used in the finite-element calculations. A reference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2024-04-27T03:50:52Z</dcterms:modified>
</cp:coreProperties>
</file>