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4227C1-DD3E-4DB7-A030-3BBEBE0FFEA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2789F6-F84D-44BF-BE37-BDAE0742DD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HaploReg detail view for the SNP rs9271055.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5E2D15-01D7-455C-A911-231E9E60C1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r9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40, Issue D1, 1 January 2012, Pages D930–D934,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https://doi.org/10.1093/nar/gkr917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HaploReg detail view for the SNP rs9271055.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HaploReg detail view for the SNP rs9271055.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2024-04-26T14:05:49Z</dcterms:modified>
</cp:coreProperties>
</file>