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E63FDB-F129-43D8-BA83-1E227F5B47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CE9988-9959-4084-A3ED-8AA99F4A6A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DLPFC regions (inferior and middle frontal gyrus [Brodmann area 45]) that show increases in activity from pretraining to posttraining sessions for the training group. Shown here is the increase in activity for the DM condition in neurological convention (left is on the left). The statistical map is thresholded at a Z &gt; 3.1 and a (corrected) cluster significance threshold of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95B5B-B63F-4357-A558-CCAD1FA7EB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192–204, </a:t>
            </a:r>
            <a:r>
              <a:rPr lang="en-US" altLang="en-US" sz="1000">
                <a:solidFill>
                  <a:srgbClr val="333333"/>
                </a:solidFill>
                <a:hlinkClick r:id="rId3"/>
              </a:rPr>
              <a:t>https://doi.org/10.1093/cercor/bhj137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DLPFC regions (inferior and middle frontal gyrus [Brodmann area 45]) that show increases in activity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DLPFC regions (inferior and middle frontal gyrus [Brodmann area 45]) that show increases in activity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2024-04-26T07:42:37Z</dcterms:modified>
</cp:coreProperties>
</file>