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79FFD7-2DA1-416D-B795-77E789A22F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ADD420-1498-4F0E-B334-B7F7EB17BB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D8D67B-001D-4E2A-B252-027DD2DB98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2024-09-20T02:46:55Z</dcterms:modified>
</cp:coreProperties>
</file>