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529076-DCF3-45A9-A627-5E3FDD00A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6567A-05D1-4AED-A00A-EEFCC8F94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C882C-6C66-4D7C-8677-288B55164D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2024-05-08T17:33:13Z</dcterms:modified>
</cp:coreProperties>
</file>