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6AC90E-722F-47F0-99C4-7B152FC06E1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99FC9-2759-4CE4-A02C-D91D128211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819C0-A12F-4659-9955-705A634CC5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2024-09-19T05:02:05Z</dcterms:modified>
</cp:coreProperties>
</file>