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70487-781E-4AE7-9D7E-BA0FA2A681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12D86-CF59-4162-B879-552FB37962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distribution of labeled neurons in case 10-27 with a very small injection of FR in ventral PPCc. Labeled neurons are very sparsely distributed but in the same cortical areas (mostly the caudal half of the hemisphere) as in other cases with ventral tracer injections (see Figs 7 and 9). Conventions are the same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E880EC-8A06-4CE8-908C-5F4F72C2A6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2753–2777, </a:t>
            </a:r>
            <a:r>
              <a:rPr lang="en-US" altLang="en-US" sz="1000">
                <a:solidFill>
                  <a:srgbClr val="333333"/>
                </a:solidFill>
                <a:hlinkClick r:id="rId3"/>
              </a:rPr>
              <a:t>https://doi.org/10.1093/cercor/bhv132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distribution of labeled neurons in case 10-27 with a very small injection of FR in ventral PPCc. Labeled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distribution of labeled neurons in case 10-27 with a very small injection of FR in ventral PPCc. Labeled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2024-04-26T16:16:06Z</dcterms:modified>
</cp:coreProperties>
</file>