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5B181A-C28A-4AAC-BB7D-FC2466A37F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773588-BD8A-4EB1-8BAB-15B41EDE6B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Behavioral data. Top row: Averaged WPE on normal prose (top left) and anomalous prose (top right) conditions in the word-monitoring study, shown for the controls and each of the tract status-based patient groups. Bottom row: average percent semantic (lexical distracter, bottom left) and syntactic (reverse role, bottom right) errors in the sentence–picture matching task. The controls and patients with both tracts show a large AP WPE in the word-monitoring study and make few syntactic errors in the sentence–picture matching task, both indicating good syntactic comprehension. D = dorsal (pMTG↔BA44) tract, V = ventral (pMTG↔BA45) tract.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F1F4CE-59A5-4EF1-9D6B-A1F245476B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1, January 2013, Pages 139–147,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Behavioral data. Top row: Averaged WPE on normal prose (top left) and anomalous prose (top right) conditions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Behavioral data. Top row: Averaged WPE on normal prose (top left) and anomalous prose (top right) conditions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2024-04-26T18:53:31Z</dcterms:modified>
</cp:coreProperties>
</file>