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489220-5339-4B40-B736-EEB5C1A167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99EAB6-85D8-41BA-B782-A6595D7CBD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Logo of the IeDEA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2011;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805701-8315-41DB-87AB-9F4B41E038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Map of 183 ART facilities participating in the four African regions of the International epidemiological Databases to Evaluate AIDS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2011;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805701-8315-41DB-87AB-9F4B41E0386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Cumulative number of treatment sites (a) and cumulative number of patients starting antiretroviral therapy (b) in the four African regions of the IeDEA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2011;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805701-8315-41DB-87AB-9F4B41E0386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r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ije/dyr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ije/dyr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41, Issue 5, October 2012, Pages 1256–1264,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https://doi.org/10.1093/ije/dyr080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Logo of the IeDEA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5527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41, Issue 5, October 2012, Pages 1256–1264,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https://doi.org/10.1093/ije/dyr080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Map of 183 ART facilities participating in the four African regions of the International epidemiological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13000" y="1371600"/>
            <a:ext cx="432599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41, Issue 5, October 2012, Pages 1256–1264,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https://doi.org/10.1093/ije/dyr080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Cumulative number of treatment sites (a) and cumulative number of patients starting antiretroviral therapy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09900" y="1371600"/>
            <a:ext cx="313052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Logo of the IeDEA
</vt:lpstr>
      <vt:lpstr>Figure 2 Map of 183 ART facilities participating in the four African regions of the International epidemiological ...</vt:lpstr>
      <vt:lpstr>Figure 3 Cumulative number of treatment sites (a) and cumulative number of patients starting antiretroviral therapy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2024-04-26T04:16:54Z</dcterms:modified>
</cp:coreProperties>
</file>