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00C20-495D-4BA3-BC0F-ED3F5C989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DC35E7-5F79-4A59-B17C-79437CF828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ventricular ejection fraction improvement (assessed in contrast-enhanced cardiac magnetic resonance). In contrast with postconditioning, patients allocated to the control group presented significant improvement of left ventricular ejection fraction between the first week and the sixth month after myocardial infarction. P-value assessed by repeated measures ANOVA. LVEF, left ventricular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DCB0B-9716-4B53-9152-4419281828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103–112, </a:t>
            </a:r>
            <a:r>
              <a:rPr lang="en-US" altLang="en-US" sz="1000">
                <a:solidFill>
                  <a:srgbClr val="333333"/>
                </a:solidFill>
                <a:hlinkClick r:id="rId3"/>
              </a:rPr>
              <a:t>https://doi.org/10.1093/eurheartj/ehr297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ventricular ejection fraction improvement (assessed in contrast-enhanced cardiac magnetic resonance).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Left ventricular ejection fraction improvement (assessed in contrast-enhanced cardiac magnetic resonance).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2024-09-20T03:19:52Z</dcterms:modified>
</cp:coreProperties>
</file>