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8DAF4A-DAB6-4D53-B54D-85EA69A089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588E00-7233-45C1-B541-2060D520EF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7A50D-9964-4202-8C87-5163E4DEE9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2024-04-26T19:20:50Z</dcterms:modified>
</cp:coreProperties>
</file>