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5A002-F333-4563-A708-F6D0E24398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2601D-17AB-4597-A4EF-0B98F6923F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75603-B60C-40AE-AD2D-5A1DAB171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2024-04-27T01:22:39Z</dcterms:modified>
</cp:coreProperties>
</file>