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5F0C6-9F51-4691-ACCD-F5E6AA6E2C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A0DEE-8041-463E-92B2-3B88442C21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estimated centroid map. The values of the centroid frequencies between two points are represented by coloured lines and a dot between neighbouring stations (red, 32 Hz; blue, 25 Hz). Some areas of interest are superimposed on the centroid map (see also Figs 5 and 8). In particular: (B) and (E) Two areas with high centroid values (low attenuation). (D) and (F) Two areas with weak centroid values (strong attenuation).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52BA7-74AE-4C74-9EA9-ED9C754FAF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189, Issue 3, June 2012, Pages 1725–1733,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Representation of the estimated centroid map. The values of the centroid frequencies between two points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Representation of the estimated centroid map. The values of the centroid frequencies between two points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2024-04-26T15:27:10Z</dcterms:modified>
</cp:coreProperties>
</file>