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7EEE57-BD4C-4143-B447-2B3D0A6112C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31ACD0-1C3B-4880-BFC7-A3AC3F0432F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62D4486-2ADF-4F65-8342-2EBB633DDAF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2024-09-18T22:41:25Z</dcterms:modified>
</cp:coreProperties>
</file>