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102AFE-BFF9-48E3-A2AB-44EF51C647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5AA229-73B7-4F50-A3FE-E0E094874F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9A05A7-8C56-4553-95E8-CD602A62CF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2024-09-20T13:50:25Z</dcterms:modified>
</cp:coreProperties>
</file>