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E2EB9-123A-4D6C-A484-418A86D3DB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D6FC0-9F45-4CAF-BCEB-E9D1D43FB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Alterations in myocyte levels of ROS and GSH by TGF-β1. (A and B) Myocytes were incubated with 1 ng/mL TGF-β1 for up to 6 h and the cellular levels of ROS and GSH were measured by fluorescence microscopy using the probes TEMPO-9-AC and mBCl, respectively. (C) ROS and GSH levels were measured as a function of TGF-β1 concentration (3–4 h treatment). (D) Pretreatment of myocytes with actinomycin D (1 µg/mL, ActD) or cycloheximide (100 µmol/L, CHX) prevented changes in GSH content (grey bar) and ROS levels elicited by TGF-β1. Each bar represents the mean from 30 to 40 myocytes isolated from five rat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Myocyte contractile dysfunction elicited by TGF-β1. (A) Representative traces of mechanical responses in a control and TGF-β1-treated (1 ng/mL, 3–4 h) myocyte measured by edge-detection (0.5 Hz). (B) Comparison of the intracellular Ca2+ transient in a TGF-β1-treated and control myocyte (0.5 Hz) measured by confocal microscopy. Inset figure shows a second example from a TGF-β1-treated myocyte illustrating a secondary peak of the Ca2+ transient.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ROS inhibitors on myocytes treated with TGF-β1. MnTPyP (50 µmol/l) and DPI (30 µmol/l) prevented the increase in ROS levels (A) and GSH depletion (B) induced by 1 ng/mL TGF-β1. (C and D) The rates of myocyte shortening (−dL/dt) and re-lengthening (+dL/dt) were diminished by TGF-β1 alone and prevented by MnTPyP or DPI. Each bar represents the mean from 30 to 35 myocytes from five rat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NADPH utilization by myocytes treated with 1 ng/mL TGF-β1. (A) Rate of NADPH consumption was greater in TGF-β1-treated myocytes than in untreated cells. (B) Increased NADPH utilization was abolished by DPI (30 µmol/L) or cycloheximide (CHX, 100 µmol/L). Each bar represents the mean from 30 to 35 myocytes from five rat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abundance of NAD(P)H oxidase subunits in TGF-β1-treated myocytes. (A) Representative western blots of gp91phox, p22phox, p47phox, and p67phox in suspensions of control and TGF-β1-treated myocytes. (B) Mean densitometry measurements of gp91phox (left panel) and p22phox expressed relative to GAPDH. *P &lt; 0.05 vs. control. (C) Mean densitometry measurements of p47phox (left panel) and p67phox expressed relative to GAPDH. Each bar represents the mean from myocyte suspensions isolated from three to seven rat hearts.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reducing agents on myocytes treated with TGF-β1. (A) GSH or NAC (10 mmol/L) prevented the increase in ROS production elicited by TGF-β1, whereas dithiotheitol (DTT) had no effect. (B and C) Changes in the rates of myocyte shortening (−dL/dt) and re-lengthening (+dL/dt) induced by TGF-β1 were prevented by pretreatment with GSH or NAC. Each bar represents the mean from 25 to 30 myocytes isolated from five rat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reducing agents on Ca2+ transients in myocytes treated with TGF-β1. GSH and NAC abolished the increases in time to peak (A) and T50 decay (B) elicited by TGF-β1. Each bar represents the mean from 25 to 30 myocytes isolated from five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Phosphorylation status of phospholamban in TGF-β1-treated myocytes. Protein abundance of phosphorylated (P-PLB, A) and dephosphorylayed (D-PLB, B) phospholamban was examined by western blot in myocyte suspensions from four hearts treated with TGF-β1. *P &lt; 0.05 vs. control. (C) Protein abundance of SERCA2a measured in cell suspensions from three hearts. Mean densitometry values are expressed relative to GAPDH.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67515-0F00-44D4-BC6B-CC0069560663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Alterations in myocyte levels of ROS and GSH by TGF-β</a:t>
            </a:r>
            <a:r>
              <a:rPr lang="en-US" altLang="en-US" b="0" baseline="-25000"/>
              <a:t>1</a:t>
            </a:r>
            <a:r>
              <a:rPr lang="en-US" altLang="en-US" b="0"/>
              <a:t>. (A and B) Myocytes were incubated with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72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Myocyte contractile dysfunction elicited by TGF-β</a:t>
            </a:r>
            <a:r>
              <a:rPr lang="en-US" altLang="en-US" b="0" baseline="-25000"/>
              <a:t>1</a:t>
            </a:r>
            <a:r>
              <a:rPr lang="en-US" altLang="en-US" b="0"/>
              <a:t>. (A) Representative traces of mechanical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504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Effects of ROS inhibitors on myocytes treated with TGF-β</a:t>
            </a:r>
            <a:r>
              <a:rPr lang="en-US" altLang="en-US" b="0" baseline="-25000"/>
              <a:t>1</a:t>
            </a:r>
            <a:r>
              <a:rPr lang="en-US" altLang="en-US" b="0"/>
              <a:t>. MnTPyP (50 µmol/l) and DPI (30 µmol/l)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368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Increased NADPH utilization by myocytes treated with 1 ng/mL TGF-β</a:t>
            </a:r>
            <a:r>
              <a:rPr lang="en-US" altLang="en-US" b="0" baseline="-25000"/>
              <a:t>1</a:t>
            </a:r>
            <a:r>
              <a:rPr lang="en-US" altLang="en-US" b="0"/>
              <a:t>. (A) Rate of NADPH consumption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543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Protein abundance of NAD(P)H oxidase subunits in TGF-β</a:t>
            </a:r>
            <a:r>
              <a:rPr lang="en-US" altLang="en-US" b="0" baseline="-25000"/>
              <a:t>1</a:t>
            </a:r>
            <a:r>
              <a:rPr lang="en-US" altLang="en-US" b="0"/>
              <a:t>-treated myocytes. (A)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19500" y="1371600"/>
            <a:ext cx="1894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Effects of reducing agents on myocytes treated with TGF-β</a:t>
            </a:r>
            <a:r>
              <a:rPr lang="en-US" altLang="en-US" b="0" baseline="-25000"/>
              <a:t>1</a:t>
            </a:r>
            <a:r>
              <a:rPr lang="en-US" altLang="en-US" b="0"/>
              <a:t>. (A) GSH or NAC (10 mmol/L) prevented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35400" y="1371600"/>
            <a:ext cx="14791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Effects of reducing agents on Ca</a:t>
            </a:r>
            <a:r>
              <a:rPr lang="en-US" altLang="en-US" b="0" baseline="30000"/>
              <a:t>2+</a:t>
            </a:r>
            <a:r>
              <a:rPr lang="en-US" altLang="en-US" b="0"/>
              <a:t> transients in myocytes treated with TGF-β</a:t>
            </a:r>
            <a:r>
              <a:rPr lang="en-US" altLang="en-US" b="0" baseline="-25000"/>
              <a:t>1</a:t>
            </a:r>
            <a:r>
              <a:rPr lang="en-US" altLang="en-US" b="0"/>
              <a:t>. GSH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200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Phosphorylation status of phospholamban in TGF-β</a:t>
            </a:r>
            <a:r>
              <a:rPr lang="en-US" altLang="en-US" b="0" baseline="-25000"/>
              <a:t>1</a:t>
            </a:r>
            <a:r>
              <a:rPr lang="en-US" altLang="en-US" b="0"/>
              <a:t>-treated myocytes. Protein abundance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729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 Alterations in myocyte levels of ROS and GSH by TGF-β1. (A and B) Myocytes were incubated with 1 ...</vt:lpstr>
      <vt:lpstr>Figure 2 Myocyte contractile dysfunction elicited by TGF-β1. (A) Representative traces of mechanical ...</vt:lpstr>
      <vt:lpstr>Figure 3 Effects of ROS inhibitors on myocytes treated with TGF-β1. MnTPyP (50 µmol/l) and DPI (30 µmol/l) ...</vt:lpstr>
      <vt:lpstr>Figure 4 Increased NADPH utilization by myocytes treated with 1 ng/mL TGF-β1. (A) Rate of NADPH consumption ...</vt:lpstr>
      <vt:lpstr>Figure 5 Protein abundance of NAD(P)H oxidase subunits in TGF-β1-treated myocytes. (A) Representative ...</vt:lpstr>
      <vt:lpstr>Figure 6 Effects of reducing agents on myocytes treated with TGF-β1. (A) GSH or NAC (10 mmol/L) prevented ...</vt:lpstr>
      <vt:lpstr>Figure 7 Effects of reducing agents on Ca2+ transients in myocytes treated with TGF-β1. GSH and ...</vt:lpstr>
      <vt:lpstr>Figure 8 Phosphorylation status of phospholamban in TGF-β1-treated myocytes. Protein abundance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2024-04-27T00:31:42Z</dcterms:modified>
</cp:coreProperties>
</file>