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A5360-A0D1-41E5-93DC-D0BC3BEE23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83148-75D8-4F26-8000-B2D8930C1B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vitro pulldown assays to study protein interactions with modified histone tails, DNA and assembled nucleosomes. Nuclear cell extracts are incubated with ( A ) peptides resembling a partial histone tail, which can carry posttranslational modifications, ( B ) in vitro assembled nucleosomes, harboring a DNA modification and/or modified histone tail integrated by chemical linkage, or ( C ) DNA baits, which harbor a specific DNA sequence, such as a disease-linked SNP or a DNA modification. Following enrichment, proteins are enzymatically digested and analysed by high resolution LC-MS/MS. Specific interactors are defined by quantitative comparison with a control by means of isotope or label-free quantitation-based methods.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(2016). Published by Oxford University Press. This is an Open Access article distributed under the terms of the Creative Commons Attribution Non-Commercial License ( http://creativecommons.org/licenses/by-nc/4.0/ ), which permits non-commercial re-use, distribution, and reproduction in any medium, provided the original work is properly cited. For commercial re-use, please contact journals.permissions@oup.com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7B4CB-8601-4868-A331-8E6AAC2540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R2, 1 October 2016, Pages R106–R114,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 vitro pulldown assays to study protein interactions with modified histone tails, DNA and assembled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 vitro pulldown assays to study protein interactions with modified histone tails, DNA and assembled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2024-04-26T15:13:10Z</dcterms:modified>
</cp:coreProperties>
</file>