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70A2A-2004-49D1-8384-EA7DF531D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90464-DF73-462A-A698-A77D1F267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three-state popGenHMM. To the left, a graphical representation of the popGenHMM is shown with states depicted by nodes and transitions among states shown with the unlabeled edges. See caption of figure 1 for details. To the right, a histogram representing the expected SFS from each of the states of the model is given, assuming a sample size of n = 20. Three states are shown, a neutral state (blue), a selected state labeled negative (red) (α = – 10), and a second selected state labeled positive (yellow) (α = 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9F148-73AA-449D-84DD-E0102D4988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 three-state popGenHMM. To the left, a graphical representation of the popGenHMM is shown with states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A three-state popGenHMM. To the left, a graphical representation of the popGenHMM is shown with states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2024-04-26T06:53:09Z</dcterms:modified>
</cp:coreProperties>
</file>