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15DC0-02B4-49AE-8B09-A6F4BBD8DE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35ADC-96EC-4349-BFCD-5A5A0EC9F9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Popularity of Programs as Top Choice (2003)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D06DD-AD53-433C-BD3F-0D46265671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Market with a Stable Matching with Preferences from Uniform Distribution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D06DD-AD53-433C-BD3F-0D462656711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III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Market with a Stable Matching with Calibrated Preferences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D06DD-AD53-433C-BD3F-0D462656711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e/qjt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e/qjt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e/qjt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128, Issue 4, November 2013, Pages 1585–1632,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 </a:t>
            </a:r>
            <a:r>
              <a:rPr lang="en-US" altLang="en-US" b="0"/>
              <a:t>Popularity of Programs as Top Choice (2003)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60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128, Issue 4, November 2013, Pages 1585–1632,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II </a:t>
            </a:r>
            <a:r>
              <a:rPr lang="en-US" altLang="en-US" b="0"/>
              <a:t>Market with a Stable Matching with Preferences from Uniform Distribution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472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128, Issue 4, November 2013, Pages 1585–1632,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III </a:t>
            </a:r>
            <a:r>
              <a:rPr lang="en-US" altLang="en-US" b="0"/>
              <a:t>Market with a Stable Matching with Calibrated Preferences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286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I Popularity of Programs as Top Choice (2003)
</vt:lpstr>
      <vt:lpstr>Figure II Market with a Stable Matching with Preferences from Uniform Distribution
</vt:lpstr>
      <vt:lpstr>Figure III Market with a Stable Matching with Calibrated Preferences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2024-04-26T18:50:29Z</dcterms:modified>
</cp:coreProperties>
</file>