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7B21EE-80E8-47BE-8F3B-6A9505A57E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6056EC-FE4B-45CE-9394-845FF491D01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79DED0-31D7-400F-A771-90D7715DC6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2024-09-20T04:09:37Z</dcterms:modified>
</cp:coreProperties>
</file>