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C79241-B505-415B-8686-603B38D7F1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08B94F-B9C3-4EBF-8246-6D67D37C98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E2B741-E87B-403E-81D2-F91BD44094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2024-09-19T03:08:25Z</dcterms:modified>
</cp:coreProperties>
</file>