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3B9DC0-AF40-40CC-895D-0E0B915AC7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784BB2-B968-44FF-860A-293B2A3E86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243638-9551-4E36-8989-EA0000A887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2024-05-08T14:48:49Z</dcterms:modified>
</cp:coreProperties>
</file>