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627EF9F-859E-45BB-AEC4-B82D7AE4BA0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F35ED4-41AE-4D9D-95FA-0406214090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representation of the experimental protocol for BLA &gt; PFC CB1 receptor transmission blocking experiments. Simultaneous intra-BLA and intra-PFC AM-251 microinfusions (Group 1) asymmetrically block interhemispheric CB1 receptor transmission within the BLA and contralateral PFC, relative to groups receiving single hemisphere BLA (Group 2) or PFC (Group 3) unilateral CB1 receptor blockade. A pseudoasymmetric control group (Group 4) received interhemispheric microinfusions of saline vehicle in either the BLA or PFC (for further details, see Materials and Methods).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72B2A5F-C283-42BC-88AD-CB89BA0B4F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6, June 2010, Pages 1486–1496, </a:t>
            </a:r>
            <a:r>
              <a:rPr lang="en-US" altLang="en-US" sz="1000">
                <a:solidFill>
                  <a:srgbClr val="333333"/>
                </a:solidFill>
                <a:hlinkClick r:id="rId3"/>
              </a:rPr>
              <a:t>https://doi.org/10.1093/cercor/bhp210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representation of the experimental protocol for BLA &gt; PFC CB1 receptor transmission blocking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representation of the experimental protocol for BLA &gt; PFC CB1 receptor transmission blocking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2024-04-26T17:50:11Z</dcterms:modified>
</cp:coreProperties>
</file>