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25115-ACB3-4A18-80B2-EB1A2CB1FB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309958-1A76-4C11-ABAC-EDFF95A9AE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Mental Counters task. Examples of two variants of mental counters are shown. Other variants using three locations or letters as memoranda were also used, as described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4F617-1527-4B47-BF5A-3A6A898A69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710–728,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The Mental Counters task. Examples of two variants of mental counters are shown. Other variants using 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The Mental Counters task. Examples of two variants of mental counters are shown. Other variants using 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2024-04-26T22:01:17Z</dcterms:modified>
</cp:coreProperties>
</file>