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90CA30-48CF-41F9-AEA5-ED152661F1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C2349-AD85-437E-8546-E7F3703751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65C24-ECE3-4AF0-AE02-30F0E91ABA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2024-04-26T15:21:34Z</dcterms:modified>
</cp:coreProperties>
</file>