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54C6B-9173-4A31-B8AA-3AA60213A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D3278-8EC8-4704-94A4-41231264FB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 matching of synchronized neural activity and motor behavior. (A) An example of locomotor activity index for 3 different days. (B) Examples of desynchronization ratio for 3 different days. When the locomotor activity index and desynchronization ratio show the same (or opposite) patterns, we mark this pair by 1 as a potential correlation between neural activity and behavior [black lines in (B)]. When they show the different pattern, we mark the pair of signals by 0 as a potential absence of correlations between neural activity and behavior [gray lines in (B)]. See Materials and Methods for details. (C and D) The trend matching results: The fraction of potentially correlated signal pairs for different animal groups for both the pre- and postinjection epochs. The synchronized activity is characterized by the phase-locking index γ (C) and the desynchronization ratio (D). Asterisk represents 2-proportion z-test, P &lt; 0.05 or &lt;0.0125 (see the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44E6E-CF18-4C7E-848A-BB04AA3077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2553–2561,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Trend matching of synchronized neural activity and motor behavior. (A) An example of locomotor activity index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Trend matching of synchronized neural activity and motor behavior. (A) An example of locomotor activity index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2024-04-26T23:46:37Z</dcterms:modified>
</cp:coreProperties>
</file>