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8C3904-CE2A-453A-95BD-594968DE3E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E17A54-8BD4-4CBE-97F9-DB4AEEA214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Main effect of right leg stimulation in the SI rendered onto the MNI single-subject template (99% confidence for activation greater than background noise). (B) Main effect of leg hand stimulation on the parietal operculum. The statistically significant activations in the SII region as well as the cytoarchitectonic maximum probability maps of OP 1–4 are shown on a surface rendering of the MNI single-subject template (shown without temporal lobes for display purposes). The confidence threshold of activation greater than background noise was 99.99%. (C) and (D) same as (A) and (B) showing the main effects of left leg stimulation in the SI and the parietal operculum.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042E0-4D56-4803-947C-ABEB125D34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1800–1811, </a:t>
            </a:r>
            <a:r>
              <a:rPr lang="en-US" altLang="en-US" sz="1000">
                <a:solidFill>
                  <a:srgbClr val="333333"/>
                </a:solidFill>
                <a:hlinkClick r:id="rId3"/>
              </a:rPr>
              <a:t>https://doi.org/10.1093/cercor/bhl090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Main effect of right leg stimulation in the SI rendered onto the MNI single-subject template (99%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Main effect of right leg stimulation in the SI rendered onto the MNI single-subject template (99%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2024-04-26T10:02:42Z</dcterms:modified>
</cp:coreProperties>
</file>