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1A95A0-2500-4411-A71F-C7328FC76F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D3966-A487-4CBB-AED8-8AE9B2B27E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Time–frequency–electrode cluster statistics. (A) Alpha power changed as a function of both spectral (top row) and envelope (middle row) detail, as also indicated by the bar graph on the right. Over time (500–900 ms shown), stronger decreases in alpha power occurred for more acoustic detail being present. (B) Theta power at left frontotemporal channels increased in the 300–500 ms time range as a function of spectral detail. See Results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37756A-E80F-4D5D-B69A-0DF04E56E6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2466–2477, </a:t>
            </a:r>
            <a:r>
              <a:rPr lang="en-US" altLang="en-US" sz="1000">
                <a:solidFill>
                  <a:srgbClr val="333333"/>
                </a:solidFill>
                <a:hlinkClick r:id="rId3"/>
              </a:rPr>
              <a:t>https://doi.org/10.1093/cercor/bhr325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Time–frequency–electrode cluster statistics. (A) Alpha power changed as a function of both spectral (top 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Time–frequency–electrode cluster statistics. (A) Alpha power changed as a function of both spectral (top row)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2024-04-26T10:39:56Z</dcterms:modified>
</cp:coreProperties>
</file>