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54F55-4E2B-4E0E-99EC-3DFF4186C8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CE6F14-C476-4CB5-82E0-FF221CFE29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Symptom severity ratings on concentration for all students at five times per day collapsed across days.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5CBDB-C5C4-441A-B578-DB3D992C0D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Symptom severity ratings on irritability for all students at five times per day collapsed across days.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5CBDB-C5C4-441A-B578-DB3D992C0D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Symptom severity ratings on headaches for all students at five times per day collapsed across days.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5CBDB-C5C4-441A-B578-DB3D992C0D4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p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rclin/acp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8, December 2009, Pages 791–796,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Symptom severity ratings on concentration for all students at five times per day collapsed across days.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37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8, December 2009, Pages 791–796,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Symptom severity ratings on irritability for all students at five times per day collapsed across days.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0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8, December 2009, Pages 791–796,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Symptom severity ratings on headaches for all students at five times per day collapsed across days.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55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 1. Symptom severity ratings on concentration for all students at five times per day collapsed across days.
</vt:lpstr>
      <vt:lpstr>Fig. 2. Symptom severity ratings on irritability for all students at five times per day collapsed across days.
</vt:lpstr>
      <vt:lpstr>Fig. 3. Symptom severity ratings on headaches for all students at five times per day collapsed across days.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2024-04-26T10:16:40Z</dcterms:modified>
</cp:coreProperties>
</file>