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7805EF-02DC-447D-AC0E-4FAF4F82C44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B36641-1D21-484F-9EE3-73C618728D7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69D36E-76A9-49B1-BC8E-0B7664203ED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2024-04-26T09:12:52Z</dcterms:modified>
</cp:coreProperties>
</file>