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73F09-9432-4F35-AD4C-C9320B1523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3AA9F8-2CB4-4BFC-AA84-B3C132F093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Movement frequency during the motor task. (A) Individual EMG data of the first dorsal interosseus muscle of a representative PD patient before (OFF) and after application of levodopa (ON). Note that movement frequency increased by ∼1 Hz after application of levodopa. (B) Results of the group comparison of movement frequency. Error bars indicate standard deviation. *P &lt; 0.05; ns, 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76135-AF7E-4CA9-A897-6F5089352F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2873–2883,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Movement frequency during the motor task. (A) Individual EMG data of the first dorsal interosseus muscle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Movement frequency during the motor task. (A) Individual EMG data of the first dorsal interosseus muscle of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2024-04-27T02:33:32Z</dcterms:modified>
</cp:coreProperties>
</file>