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9976CF-714E-411F-87CE-85A9AA4B17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176068-558B-4F4F-9478-C1835B49EB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Search indexes on Holiday Apartment Task on Trial 3 (six apartments with seven attributes) of individuals in ALS and control groups. An index of −1 indicates a completely apartment-based search and an index of +1 indicates a completely attribute-based 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(2010).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ACCFC8-0473-43EE-91D0-EE4F5DA37D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q25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11, November 2010, Pages 3444–3457,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Search indexes on Holiday Apartment Task on Trial 3 (six apartments with seven attributes) of individuals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607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Search indexes on Holiday Apartment Task on Trial 3 (six apartments with seven attributes) of individuals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2024-09-18T20:15:05Z</dcterms:modified>
</cp:coreProperties>
</file>