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9E4C42-594E-42DA-80B1-70F9074E9A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688C71-8CEC-45AC-996E-7143807C76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Search indexes on Holiday Apartment Task on Trial 3 (six apartments with seven attributes) of individuals in ALS and control groups. An index of −1 indicates a completely apartment-based search and an index of +1 indicates a completely attribute-based search.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(2010).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2EA4D9-50C1-45C9-AADF-9D658AA29E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q2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133, Issue 11, November 2010, Pages 3444–3457,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https://doi.org/10.1093/brain/awq254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Search indexes on Holiday Apartment Task on Trial 3 (six apartments with seven attributes) of individuals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6071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Search indexes on Holiday Apartment Task on Trial 3 (six apartments with seven attributes) of individuals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2024-09-20T03:12:54Z</dcterms:modified>
</cp:coreProperties>
</file>