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4802CF-B77F-4910-9DB8-255A38C92D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EA7768-FCE7-4BD5-897F-455EF960A7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 indexes on Holiday Apartment Task on Trial 3 (six apartments with seven attributes) of individuals in ALS and control groups. An index of −1 indicates a completely apartment-based search and an index of +1 indicates a completely attribute-based search.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(2010).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AE520C-2427-407C-BC1F-83685682E1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q2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133, Issue 11, November 2010, Pages 3444–3457,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https://doi.org/10.1093/brain/awq254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Search indexes on Holiday Apartment Task on Trial 3 (six apartments with seven attributes) of individuals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607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Search indexes on Holiday Apartment Task on Trial 3 (six apartments with seven attributes) of individuals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2024-05-08T17:26:51Z</dcterms:modified>
</cp:coreProperties>
</file>