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842C4C-46B6-459B-8B98-84481CF9BCCD}"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7A3A4F6-2348-4C30-8B91-3A9C258B2FEF}"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Neurite branching of E17.5 and P1.5 interneurons in the presence of Slit and BDNF. (A–C) Neurite branching among contacting interneurons taken from E17.5 embryos is promoted by BDNF (C) but neurite extension is promoted by Slit (B). (D) E17.5 interneurons showed positive responses to Slit by increasing neurite outgrowth and to BDNF by increasing neurite branching. (E) At P1.5, interneurons showed decreased responses to Slit and BDNF compared with controls. Scale bar = 10 μm.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63AAD92-7315-4D48-80BE-12391F54763C}"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6.67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6, June 2003, Pages 677–683, </a:t>
            </a:r>
            <a:r>
              <a:rPr lang="en-US" altLang="en-US" sz="1000">
                <a:solidFill>
                  <a:srgbClr val="333333"/>
                </a:solidFill>
                <a:hlinkClick r:id="rId3"/>
              </a:rPr>
              <a:t>https://doi.org/10.1093/cercor/13.6.677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Neurite branching of E17.5 and P1.5 interneurons in the presence of Slit and BDNF. (A–C) Neurite branching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Neurite branching of E17.5 and P1.5 interneurons in the presence of Slit and BDNF. (A–C) Neurite branching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2024-09-20T19:51:37Z</dcterms:modified>
</cp:coreProperties>
</file>