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A9B14E-A37C-4B39-9D50-CD0AD71ECF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06DA33-809B-4241-AC60-585E2C58E0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Centers from the current study, prior functional neuroimaging studies of observed eye and mouth movements, and the means of the prior studies are shown projected (in the lateral–medial direction) onto the right lateral brain surface. Eye activations (red diamonds) were localized posterior to mouth activations (blue circles). This informal meta-analysis indicates an anterior–inferior to posterior–superior gradient for mouth and eye activations. Centers from the present study are indicated by open gold circles. Mean centers are indicated by gold diamonds. Centers of activation are taken from: Calvert et al., 1997; Puce et al., 1998; Wicker et al., 1998; Hoffman and Haxby, 2000; Dubeau et al., 2001; Pelphrey et al., 2004a; Calvert and Campbell, 2003; Santi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82BB5A-75DB-48CB-9867-724E4FCA92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1866–1876, </a:t>
            </a:r>
            <a:r>
              <a:rPr lang="en-US" altLang="en-US" sz="1000">
                <a:solidFill>
                  <a:srgbClr val="333333"/>
                </a:solidFill>
                <a:hlinkClick r:id="rId3"/>
              </a:rPr>
              <a:t>https://doi.org/10.1093/cercor/bhi064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Centers from the current study, prior functional neuroimaging studies of observed eye and mouth movements,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Centers from the current study, prior functional neuroimaging studies of observed eye and mouth movements,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2024-04-26T17:52:56Z</dcterms:modified>
</cp:coreProperties>
</file>