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3F855-C334-4F99-9E6D-830AAF30FF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C2CE1-D224-4E2A-852B-5037B1591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5. Event-related averages of the BOLD response from two areas in Figure 4 (Precu and L IPS).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85237-FF68-410B-96D8-7C136DEAC1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1334–1343,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5. Event-related averages of the BOLD response from two areas in Figure 4 (Precu and L IPS).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5. Event-related averages of the BOLD response from two areas in Figure 4 (Precu and L IPS).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2024-04-27T01:40:32Z</dcterms:modified>
</cp:coreProperties>
</file>