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0D68C-0B97-42F4-BDEA-C926E4395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B2885-CBDD-4A53-91D4-CEC40AE624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9D71C-F340-4AFD-9C8E-DD3B96206A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2024-04-26T10:54:53Z</dcterms:modified>
</cp:coreProperties>
</file>