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41D280-FFC8-4EB8-9EB1-16C4447710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EA50F0-7881-4230-B88C-BE3C08E024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Data are from a single subject displayed on the inflated cortex of the right hemisphere. The yellow/red color-map shows areas of increased activity in response to motion stimuli compared with stationary stimuli. The blue color-map shows areas of increased activity to 3-D line drawings compared with random lines (parietal cortex activity is presented in detail in later figures). (b) A schematic showing the relative locations of motion areas (red) including visual area 3A (V3A), lateral occipital sulcus (LOS), and middle temporal area (MT+) and shape areas (blue) including superior lateral occipital (SLO), lateral occipital (LO) and posterior fusiform (PF).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37F2FE-A793-4AAB-AB6D-B7E0121A38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5.5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5, May 2003, Pages 508–516,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https://doi.org/10.1093/cercor/13.5.508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(a) Data are from a single subject displayed on the inflated cortex of the right hemisphere. The yellow/red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(a) Data are from a single subject displayed on the inflated cortex of the right hemisphere. The yellow/red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2024-04-26T20:53:11Z</dcterms:modified>
</cp:coreProperties>
</file>