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459BB-E34A-4398-8028-2E37CC1E27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D6DA4-48AD-45AE-A6E2-E1CD694718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Samples of the shapes used in the nonverbal recognition task. A probe item is denoted by a surrounding rectangle. Bottom: Schematic of the nonverbal recognition task for study list sizes of 1 and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D9D81-2A65-4DBB-A88F-3B182A2774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394–402,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Top: Samples of the shapes used in the nonverbal recognition task. A probe item is denoted by a surrounding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Top: Samples of the shapes used in the nonverbal recognition task. A probe item is denoted by a surrounding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2024-04-26T21:02:27Z</dcterms:modified>
</cp:coreProperties>
</file>