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3312D-DEB5-47B2-BEE3-9979C1139B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1C55B-DEAB-4859-B067-C2C885FE6A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4696E-1977-4E78-83EE-E5FB2570E5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2024-05-08T21:19:58Z</dcterms:modified>
</cp:coreProperties>
</file>