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DFF215-2857-4A3C-A1F3-594D3D291A4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2D9318-646E-45DA-A6DE-015FFC0D98D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73DB7C-4D36-4DD3-BF2E-F67C09718BD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2024-09-18T23:15:25Z</dcterms:modified>
</cp:coreProperties>
</file>