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084690-185B-40AD-BAC3-ACB0B5ACFA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4F45D6-81E1-47BF-A6D2-F06E856CCF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5D6011-C572-41F1-982C-793E2FA16A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2024-09-20T12:04:34Z</dcterms:modified>
</cp:coreProperties>
</file>